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36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Title 7"/>
          <p:cNvSpPr>
            <a:spLocks noGrp="1"/>
          </p:cNvSpPr>
          <p:nvPr>
            <p:ph type="ctrTitle"/>
          </p:nvPr>
        </p:nvSpPr>
        <p:spPr>
          <a:xfrm>
            <a:off x="464234" y="381001"/>
            <a:ext cx="8229600" cy="2209800"/>
          </a:xfrm>
        </p:spPr>
        <p:txBody>
          <a:bodyPr lIns="45720" rIns="228600"/>
          <a:lstStyle>
            <a:lvl1pPr marL="0" algn="r">
              <a:defRPr sz="4800"/>
            </a:lvl1pPr>
            <a:extLst/>
          </a:lstStyle>
          <a:p>
            <a:r>
              <a:rPr lang="en-US" smtClean="0"/>
              <a:t>Click to edit Master title style</a:t>
            </a:r>
            <a:endParaRPr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5" name="Date Placeholder 9"/>
          <p:cNvSpPr>
            <a:spLocks noGrp="1"/>
          </p:cNvSpPr>
          <p:nvPr>
            <p:ph type="dt" sz="half" idx="10"/>
          </p:nvPr>
        </p:nvSpPr>
        <p:spPr>
          <a:xfrm>
            <a:off x="5562600" y="6508750"/>
            <a:ext cx="3001963" cy="274638"/>
          </a:xfrm>
        </p:spPr>
        <p:txBody>
          <a:bodyPr vert="horz" rtlCol="0"/>
          <a:lstStyle>
            <a:lvl1pPr>
              <a:defRPr/>
            </a:lvl1pPr>
            <a:extLst/>
          </a:lstStyle>
          <a:p>
            <a:pPr>
              <a:defRPr/>
            </a:pPr>
            <a:fld id="{7D02BD08-0596-469B-A4C6-DE7C9EE9EFFE}" type="datetimeFigureOut">
              <a:rPr lang="en-US"/>
              <a:pPr>
                <a:defRPr/>
              </a:pPr>
              <a:t>8/31/2011</a:t>
            </a:fld>
            <a:endParaRPr lang="en-US"/>
          </a:p>
        </p:txBody>
      </p:sp>
      <p:sp>
        <p:nvSpPr>
          <p:cNvPr id="6" name="Slide Number Placeholder 10"/>
          <p:cNvSpPr>
            <a:spLocks noGrp="1"/>
          </p:cNvSpPr>
          <p:nvPr>
            <p:ph type="sldNum" sz="quarter" idx="11"/>
          </p:nvPr>
        </p:nvSpPr>
        <p:spPr>
          <a:xfrm>
            <a:off x="8639175" y="6508750"/>
            <a:ext cx="463550" cy="274638"/>
          </a:xfrm>
        </p:spPr>
        <p:txBody>
          <a:bodyPr vert="horz" rtlCol="0"/>
          <a:lstStyle>
            <a:lvl1pPr>
              <a:defRPr smtClean="0">
                <a:solidFill>
                  <a:schemeClr val="tx2">
                    <a:shade val="90000"/>
                  </a:schemeClr>
                </a:solidFill>
              </a:defRPr>
            </a:lvl1pPr>
            <a:extLst/>
          </a:lstStyle>
          <a:p>
            <a:pPr>
              <a:defRPr/>
            </a:pPr>
            <a:fld id="{0B4B5871-3E8A-47CB-AE1B-4350B666FD70}" type="slidenum">
              <a:rPr lang="en-US"/>
              <a:pPr>
                <a:defRPr/>
              </a:pPr>
              <a:t>‹#›</a:t>
            </a:fld>
            <a:endParaRPr lang="en-US"/>
          </a:p>
        </p:txBody>
      </p:sp>
      <p:sp>
        <p:nvSpPr>
          <p:cNvPr id="7" name="Footer Placeholder 11"/>
          <p:cNvSpPr>
            <a:spLocks noGrp="1"/>
          </p:cNvSpPr>
          <p:nvPr>
            <p:ph type="ftr" sz="quarter" idx="12"/>
          </p:nvPr>
        </p:nvSpPr>
        <p:spPr>
          <a:xfrm>
            <a:off x="1600200" y="6508750"/>
            <a:ext cx="3906838" cy="274638"/>
          </a:xfrm>
        </p:spPr>
        <p:txBody>
          <a:bodyPr vert="horz" rtlCol="0"/>
          <a:lstStyle>
            <a:lvl1pPr>
              <a:defRPr/>
            </a:lvl1pPr>
            <a:extLst/>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2"/>
          <p:cNvSpPr>
            <a:spLocks noGrp="1"/>
          </p:cNvSpPr>
          <p:nvPr>
            <p:ph type="ftr" sz="quarter" idx="10"/>
          </p:nvPr>
        </p:nvSpPr>
        <p:spPr/>
        <p:txBody>
          <a:bodyPr/>
          <a:lstStyle>
            <a:lvl1pPr>
              <a:defRPr/>
            </a:lvl1pPr>
          </a:lstStyle>
          <a:p>
            <a:pPr>
              <a:defRPr/>
            </a:pPr>
            <a:endParaRPr lang="en-US"/>
          </a:p>
        </p:txBody>
      </p:sp>
      <p:sp>
        <p:nvSpPr>
          <p:cNvPr id="5" name="Date Placeholder 13"/>
          <p:cNvSpPr>
            <a:spLocks noGrp="1"/>
          </p:cNvSpPr>
          <p:nvPr>
            <p:ph type="dt" sz="half" idx="11"/>
          </p:nvPr>
        </p:nvSpPr>
        <p:spPr/>
        <p:txBody>
          <a:bodyPr/>
          <a:lstStyle>
            <a:lvl1pPr>
              <a:defRPr/>
            </a:lvl1pPr>
          </a:lstStyle>
          <a:p>
            <a:pPr>
              <a:defRPr/>
            </a:pPr>
            <a:fld id="{CEBC3B8D-8EB5-4DA6-8C03-69679CFBA0ED}" type="datetimeFigureOut">
              <a:rPr lang="en-US"/>
              <a:pPr>
                <a:defRPr/>
              </a:pPr>
              <a:t>8/31/2011</a:t>
            </a:fld>
            <a:endParaRPr lang="en-US"/>
          </a:p>
        </p:txBody>
      </p:sp>
      <p:sp>
        <p:nvSpPr>
          <p:cNvPr id="6" name="Slide Number Placeholder 22"/>
          <p:cNvSpPr>
            <a:spLocks noGrp="1"/>
          </p:cNvSpPr>
          <p:nvPr>
            <p:ph type="sldNum" sz="quarter" idx="12"/>
          </p:nvPr>
        </p:nvSpPr>
        <p:spPr/>
        <p:txBody>
          <a:bodyPr/>
          <a:lstStyle>
            <a:lvl1pPr>
              <a:defRPr/>
            </a:lvl1pPr>
          </a:lstStyle>
          <a:p>
            <a:pPr>
              <a:defRPr/>
            </a:pPr>
            <a:fld id="{781EBF3F-532F-4B99-94C3-5703F4D48B2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2"/>
          <p:cNvSpPr>
            <a:spLocks noGrp="1"/>
          </p:cNvSpPr>
          <p:nvPr>
            <p:ph type="ftr" sz="quarter" idx="10"/>
          </p:nvPr>
        </p:nvSpPr>
        <p:spPr/>
        <p:txBody>
          <a:bodyPr/>
          <a:lstStyle>
            <a:lvl1pPr>
              <a:defRPr/>
            </a:lvl1pPr>
          </a:lstStyle>
          <a:p>
            <a:pPr>
              <a:defRPr/>
            </a:pPr>
            <a:endParaRPr lang="en-US"/>
          </a:p>
        </p:txBody>
      </p:sp>
      <p:sp>
        <p:nvSpPr>
          <p:cNvPr id="5" name="Date Placeholder 13"/>
          <p:cNvSpPr>
            <a:spLocks noGrp="1"/>
          </p:cNvSpPr>
          <p:nvPr>
            <p:ph type="dt" sz="half" idx="11"/>
          </p:nvPr>
        </p:nvSpPr>
        <p:spPr/>
        <p:txBody>
          <a:bodyPr/>
          <a:lstStyle>
            <a:lvl1pPr>
              <a:defRPr/>
            </a:lvl1pPr>
          </a:lstStyle>
          <a:p>
            <a:pPr>
              <a:defRPr/>
            </a:pPr>
            <a:fld id="{1413C084-EDA9-440A-BC79-DBB3B782782B}" type="datetimeFigureOut">
              <a:rPr lang="en-US"/>
              <a:pPr>
                <a:defRPr/>
              </a:pPr>
              <a:t>8/31/2011</a:t>
            </a:fld>
            <a:endParaRPr lang="en-US"/>
          </a:p>
        </p:txBody>
      </p:sp>
      <p:sp>
        <p:nvSpPr>
          <p:cNvPr id="6" name="Slide Number Placeholder 22"/>
          <p:cNvSpPr>
            <a:spLocks noGrp="1"/>
          </p:cNvSpPr>
          <p:nvPr>
            <p:ph type="sldNum" sz="quarter" idx="12"/>
          </p:nvPr>
        </p:nvSpPr>
        <p:spPr/>
        <p:txBody>
          <a:bodyPr/>
          <a:lstStyle>
            <a:lvl1pPr>
              <a:defRPr/>
            </a:lvl1pPr>
          </a:lstStyle>
          <a:p>
            <a:pPr>
              <a:defRPr/>
            </a:pPr>
            <a:fld id="{9C087F0D-E9A6-4095-B4BD-C137687A8B9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6"/>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extLst/>
          </a:lstStyle>
          <a:p>
            <a:pPr>
              <a:defRPr/>
            </a:pPr>
            <a:fld id="{D6C704CE-EF46-4CA2-8668-D1CFA25B00F2}" type="datetimeFigureOut">
              <a:rPr lang="en-US"/>
              <a:pPr>
                <a:defRPr/>
              </a:pPr>
              <a:t>8/31/2011</a:t>
            </a:fld>
            <a:endParaRPr lang="en-US"/>
          </a:p>
        </p:txBody>
      </p:sp>
      <p:sp>
        <p:nvSpPr>
          <p:cNvPr id="6" name="Footer Placeholder 4"/>
          <p:cNvSpPr>
            <a:spLocks noGrp="1"/>
          </p:cNvSpPr>
          <p:nvPr>
            <p:ph type="ftr" sz="quarter" idx="11"/>
          </p:nvPr>
        </p:nvSpPr>
        <p:spPr/>
        <p:txBody>
          <a:bodyPr/>
          <a:lstStyle>
            <a:lvl1pPr>
              <a:defRPr/>
            </a:lvl1pPr>
            <a:extLst/>
          </a:lstStyle>
          <a:p>
            <a:pPr>
              <a:defRPr/>
            </a:pPr>
            <a:endParaRPr lang="en-US"/>
          </a:p>
        </p:txBody>
      </p:sp>
      <p:sp>
        <p:nvSpPr>
          <p:cNvPr id="7" name="Slide Number Placeholder 5"/>
          <p:cNvSpPr>
            <a:spLocks noGrp="1"/>
          </p:cNvSpPr>
          <p:nvPr>
            <p:ph type="sldNum" sz="quarter" idx="12"/>
          </p:nvPr>
        </p:nvSpPr>
        <p:spPr/>
        <p:txBody>
          <a:bodyPr/>
          <a:lstStyle>
            <a:lvl1pPr>
              <a:defRPr/>
            </a:lvl1pPr>
            <a:extLst/>
          </a:lstStyle>
          <a:p>
            <a:pPr>
              <a:defRPr/>
            </a:pPr>
            <a:fld id="{AEB5C2E9-6088-4701-A9EF-E03D446265B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6"/>
          <p:cNvSpPr/>
          <p:nvPr/>
        </p:nvSpPr>
        <p:spPr>
          <a:xfrm>
            <a:off x="1000125" y="3267075"/>
            <a:ext cx="7407275"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lang="en-US" smtClean="0"/>
              <a:t>Click to edit Master title style</a:t>
            </a:r>
            <a:endParaRPr lang="en-US"/>
          </a:p>
        </p:txBody>
      </p:sp>
      <p:sp>
        <p:nvSpPr>
          <p:cNvPr id="3" name="Text Placeholder 2"/>
          <p:cNvSpPr>
            <a:spLocks noGrp="1"/>
          </p:cNvSpPr>
          <p:nvPr>
            <p:ph type="body" idx="1"/>
          </p:nvPr>
        </p:nvSpPr>
        <p:spPr>
          <a:xfrm>
            <a:off x="722313" y="3287713"/>
            <a:ext cx="7772400" cy="1509712"/>
          </a:xfrm>
        </p:spPr>
        <p:txBody>
          <a:bodyPr rIns="128016"/>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5" name="Date Placeholder 7"/>
          <p:cNvSpPr>
            <a:spLocks noGrp="1"/>
          </p:cNvSpPr>
          <p:nvPr>
            <p:ph type="dt" sz="half" idx="10"/>
          </p:nvPr>
        </p:nvSpPr>
        <p:spPr>
          <a:xfrm>
            <a:off x="5562600" y="6513513"/>
            <a:ext cx="3001963" cy="274637"/>
          </a:xfrm>
        </p:spPr>
        <p:txBody>
          <a:bodyPr vert="horz" rtlCol="0"/>
          <a:lstStyle>
            <a:lvl1pPr>
              <a:defRPr/>
            </a:lvl1pPr>
            <a:extLst/>
          </a:lstStyle>
          <a:p>
            <a:pPr>
              <a:defRPr/>
            </a:pPr>
            <a:fld id="{DE45CC0C-B071-4451-83A4-D75B0B688DA9}" type="datetimeFigureOut">
              <a:rPr lang="en-US"/>
              <a:pPr>
                <a:defRPr/>
              </a:pPr>
              <a:t>8/31/2011</a:t>
            </a:fld>
            <a:endParaRPr lang="en-US"/>
          </a:p>
        </p:txBody>
      </p:sp>
      <p:sp>
        <p:nvSpPr>
          <p:cNvPr id="6" name="Slide Number Placeholder 8"/>
          <p:cNvSpPr>
            <a:spLocks noGrp="1"/>
          </p:cNvSpPr>
          <p:nvPr>
            <p:ph type="sldNum" sz="quarter" idx="11"/>
          </p:nvPr>
        </p:nvSpPr>
        <p:spPr>
          <a:xfrm>
            <a:off x="8639175" y="6513513"/>
            <a:ext cx="463550" cy="274637"/>
          </a:xfrm>
        </p:spPr>
        <p:txBody>
          <a:bodyPr vert="horz" rtlCol="0"/>
          <a:lstStyle>
            <a:lvl1pPr>
              <a:defRPr smtClean="0">
                <a:solidFill>
                  <a:schemeClr val="tx2">
                    <a:shade val="90000"/>
                  </a:schemeClr>
                </a:solidFill>
              </a:defRPr>
            </a:lvl1pPr>
            <a:extLst/>
          </a:lstStyle>
          <a:p>
            <a:pPr>
              <a:defRPr/>
            </a:pPr>
            <a:fld id="{CFE6E043-EC4C-4A05-AB1C-C06536070A60}" type="slidenum">
              <a:rPr lang="en-US"/>
              <a:pPr>
                <a:defRPr/>
              </a:pPr>
              <a:t>‹#›</a:t>
            </a:fld>
            <a:endParaRPr lang="en-US"/>
          </a:p>
        </p:txBody>
      </p:sp>
      <p:sp>
        <p:nvSpPr>
          <p:cNvPr id="7" name="Footer Placeholder 9"/>
          <p:cNvSpPr>
            <a:spLocks noGrp="1"/>
          </p:cNvSpPr>
          <p:nvPr>
            <p:ph type="ftr" sz="quarter" idx="12"/>
          </p:nvPr>
        </p:nvSpPr>
        <p:spPr>
          <a:xfrm>
            <a:off x="1600200" y="6513513"/>
            <a:ext cx="3906838" cy="274637"/>
          </a:xfrm>
        </p:spPr>
        <p:txBody>
          <a:bodyPr vert="horz" rtlCol="0"/>
          <a:lstStyle>
            <a:lvl1pPr>
              <a:defRPr/>
            </a:lvl1pPr>
            <a:extLst/>
          </a:lstStyle>
          <a:p>
            <a:pPr>
              <a:defRPr/>
            </a:pPr>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ectangle 9"/>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p:txBody>
          <a:bodyPr/>
          <a:lstStyle>
            <a:lvl1pPr>
              <a:defRPr/>
            </a:lvl1pPr>
            <a:extLst/>
          </a:lstStyle>
          <a:p>
            <a:pPr>
              <a:defRPr/>
            </a:pPr>
            <a:fld id="{E4513C98-8CC1-4C05-9F17-3D0950953D9D}" type="datetimeFigureOut">
              <a:rPr lang="en-US"/>
              <a:pPr>
                <a:defRPr/>
              </a:pPr>
              <a:t>8/31/2011</a:t>
            </a:fld>
            <a:endParaRPr lang="en-US"/>
          </a:p>
        </p:txBody>
      </p:sp>
      <p:sp>
        <p:nvSpPr>
          <p:cNvPr id="7" name="Footer Placeholder 5"/>
          <p:cNvSpPr>
            <a:spLocks noGrp="1"/>
          </p:cNvSpPr>
          <p:nvPr>
            <p:ph type="ftr" sz="quarter" idx="11"/>
          </p:nvPr>
        </p:nvSpPr>
        <p:spPr/>
        <p:txBody>
          <a:bodyPr/>
          <a:lstStyle>
            <a:lvl1pPr>
              <a:defRPr/>
            </a:lvl1pPr>
            <a:extLst/>
          </a:lstStyle>
          <a:p>
            <a:pPr>
              <a:defRPr/>
            </a:pPr>
            <a:endParaRPr lang="en-US"/>
          </a:p>
        </p:txBody>
      </p:sp>
      <p:sp>
        <p:nvSpPr>
          <p:cNvPr id="8" name="Slide Number Placeholder 6"/>
          <p:cNvSpPr>
            <a:spLocks noGrp="1"/>
          </p:cNvSpPr>
          <p:nvPr>
            <p:ph type="sldNum" sz="quarter" idx="12"/>
          </p:nvPr>
        </p:nvSpPr>
        <p:spPr>
          <a:xfrm>
            <a:off x="8640763" y="6515100"/>
            <a:ext cx="465137" cy="273050"/>
          </a:xfrm>
        </p:spPr>
        <p:txBody>
          <a:bodyPr/>
          <a:lstStyle>
            <a:lvl1pPr>
              <a:defRPr/>
            </a:lvl1pPr>
            <a:extLst/>
          </a:lstStyle>
          <a:p>
            <a:pPr>
              <a:defRPr/>
            </a:pPr>
            <a:fld id="{1B2A28A5-CB1F-4311-9929-398F2FC4538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Rectangle 9"/>
          <p:cNvSpPr/>
          <p:nvPr/>
        </p:nvSpPr>
        <p:spPr>
          <a:xfrm>
            <a:off x="617538" y="2165350"/>
            <a:ext cx="3748087"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fontAlgn="auto">
              <a:spcBef>
                <a:spcPts val="0"/>
              </a:spcBef>
              <a:spcAft>
                <a:spcPts val="0"/>
              </a:spcAft>
              <a:defRPr/>
            </a:pPr>
            <a:endParaRPr lang="en-US"/>
          </a:p>
        </p:txBody>
      </p:sp>
      <p:sp>
        <p:nvSpPr>
          <p:cNvPr id="8" name="Rectangle 10"/>
          <p:cNvSpPr/>
          <p:nvPr/>
        </p:nvSpPr>
        <p:spPr>
          <a:xfrm>
            <a:off x="4800600" y="2165350"/>
            <a:ext cx="3749675"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457200" y="251948"/>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a:lstStyle>
            <a:lvl1pPr>
              <a:defRPr sz="22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6"/>
          <p:cNvSpPr>
            <a:spLocks noGrp="1"/>
          </p:cNvSpPr>
          <p:nvPr>
            <p:ph type="dt" sz="half" idx="10"/>
          </p:nvPr>
        </p:nvSpPr>
        <p:spPr/>
        <p:txBody>
          <a:bodyPr/>
          <a:lstStyle>
            <a:lvl1pPr>
              <a:defRPr/>
            </a:lvl1pPr>
            <a:extLst/>
          </a:lstStyle>
          <a:p>
            <a:pPr>
              <a:defRPr/>
            </a:pPr>
            <a:fld id="{D1B1700A-AE0B-4EE1-B327-A5B1EF0EE33F}" type="datetimeFigureOut">
              <a:rPr lang="en-US"/>
              <a:pPr>
                <a:defRPr/>
              </a:pPr>
              <a:t>8/31/2011</a:t>
            </a:fld>
            <a:endParaRPr lang="en-US"/>
          </a:p>
        </p:txBody>
      </p:sp>
      <p:sp>
        <p:nvSpPr>
          <p:cNvPr id="10" name="Footer Placeholder 7"/>
          <p:cNvSpPr>
            <a:spLocks noGrp="1"/>
          </p:cNvSpPr>
          <p:nvPr>
            <p:ph type="ftr" sz="quarter" idx="11"/>
          </p:nvPr>
        </p:nvSpPr>
        <p:spPr/>
        <p:txBody>
          <a:bodyPr/>
          <a:lstStyle>
            <a:lvl1pPr>
              <a:defRPr/>
            </a:lvl1pPr>
            <a:extLst/>
          </a:lstStyle>
          <a:p>
            <a:pPr>
              <a:defRPr/>
            </a:pPr>
            <a:endParaRPr lang="en-US"/>
          </a:p>
        </p:txBody>
      </p:sp>
      <p:sp>
        <p:nvSpPr>
          <p:cNvPr id="11" name="Slide Number Placeholder 8"/>
          <p:cNvSpPr>
            <a:spLocks noGrp="1"/>
          </p:cNvSpPr>
          <p:nvPr>
            <p:ph type="sldNum" sz="quarter" idx="12"/>
          </p:nvPr>
        </p:nvSpPr>
        <p:spPr>
          <a:xfrm>
            <a:off x="8640763" y="6515100"/>
            <a:ext cx="465137" cy="273050"/>
          </a:xfrm>
        </p:spPr>
        <p:txBody>
          <a:bodyPr/>
          <a:lstStyle>
            <a:lvl1pPr>
              <a:defRPr/>
            </a:lvl1pPr>
            <a:extLst/>
          </a:lstStyle>
          <a:p>
            <a:pPr>
              <a:defRPr/>
            </a:pPr>
            <a:fld id="{B8ADCD6B-7669-4FC4-89FC-F83B38C9B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ectangle 6"/>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457200" y="253218"/>
            <a:ext cx="8229600" cy="1143000"/>
          </a:xfrm>
        </p:spPr>
        <p:txBody>
          <a:bodyPr/>
          <a:lstStyle>
            <a:extLst/>
          </a:lstStyle>
          <a:p>
            <a:r>
              <a:rPr lang="en-US" smtClean="0"/>
              <a:t>Click to edit Master title style</a:t>
            </a:r>
            <a:endParaRPr lang="en-US"/>
          </a:p>
        </p:txBody>
      </p:sp>
      <p:sp>
        <p:nvSpPr>
          <p:cNvPr id="4" name="Date Placeholder 2"/>
          <p:cNvSpPr>
            <a:spLocks noGrp="1"/>
          </p:cNvSpPr>
          <p:nvPr>
            <p:ph type="dt" sz="half" idx="10"/>
          </p:nvPr>
        </p:nvSpPr>
        <p:spPr/>
        <p:txBody>
          <a:bodyPr/>
          <a:lstStyle>
            <a:lvl1pPr>
              <a:defRPr/>
            </a:lvl1pPr>
            <a:extLst/>
          </a:lstStyle>
          <a:p>
            <a:pPr>
              <a:defRPr/>
            </a:pPr>
            <a:fld id="{64DD8CC3-B503-47FB-BAEB-3A59DA87691B}" type="datetimeFigureOut">
              <a:rPr lang="en-US"/>
              <a:pPr>
                <a:defRPr/>
              </a:pPr>
              <a:t>8/31/2011</a:t>
            </a:fld>
            <a:endParaRPr lang="en-US"/>
          </a:p>
        </p:txBody>
      </p:sp>
      <p:sp>
        <p:nvSpPr>
          <p:cNvPr id="5" name="Footer Placeholder 3"/>
          <p:cNvSpPr>
            <a:spLocks noGrp="1"/>
          </p:cNvSpPr>
          <p:nvPr>
            <p:ph type="ftr" sz="quarter" idx="11"/>
          </p:nvPr>
        </p:nvSpPr>
        <p:spPr/>
        <p:txBody>
          <a:bodyPr/>
          <a:lstStyle>
            <a:lvl1pPr>
              <a:defRPr/>
            </a:lvl1pPr>
            <a:extLst/>
          </a:lstStyle>
          <a:p>
            <a:pPr>
              <a:defRPr/>
            </a:pPr>
            <a:endParaRPr lang="en-US"/>
          </a:p>
        </p:txBody>
      </p:sp>
      <p:sp>
        <p:nvSpPr>
          <p:cNvPr id="6" name="Slide Number Placeholder 4"/>
          <p:cNvSpPr>
            <a:spLocks noGrp="1"/>
          </p:cNvSpPr>
          <p:nvPr>
            <p:ph type="sldNum" sz="quarter" idx="12"/>
          </p:nvPr>
        </p:nvSpPr>
        <p:spPr/>
        <p:txBody>
          <a:bodyPr/>
          <a:lstStyle>
            <a:lvl1pPr>
              <a:defRPr/>
            </a:lvl1pPr>
            <a:extLst/>
          </a:lstStyle>
          <a:p>
            <a:pPr>
              <a:defRPr/>
            </a:pPr>
            <a:fld id="{36E2A8B5-6D97-4C83-8FDF-B321046192F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lvl1pPr>
          </a:lstStyle>
          <a:p>
            <a:pPr>
              <a:defRPr/>
            </a:pPr>
            <a:endParaRPr lang="en-US"/>
          </a:p>
        </p:txBody>
      </p:sp>
      <p:sp>
        <p:nvSpPr>
          <p:cNvPr id="3" name="Date Placeholder 13"/>
          <p:cNvSpPr>
            <a:spLocks noGrp="1"/>
          </p:cNvSpPr>
          <p:nvPr>
            <p:ph type="dt" sz="half" idx="11"/>
          </p:nvPr>
        </p:nvSpPr>
        <p:spPr/>
        <p:txBody>
          <a:bodyPr/>
          <a:lstStyle>
            <a:lvl1pPr>
              <a:defRPr/>
            </a:lvl1pPr>
          </a:lstStyle>
          <a:p>
            <a:pPr>
              <a:defRPr/>
            </a:pPr>
            <a:fld id="{3B2CBC22-75E5-43F3-96BF-13C3E1AD21B2}" type="datetimeFigureOut">
              <a:rPr lang="en-US"/>
              <a:pPr>
                <a:defRPr/>
              </a:pPr>
              <a:t>8/31/2011</a:t>
            </a:fld>
            <a:endParaRPr lang="en-US"/>
          </a:p>
        </p:txBody>
      </p:sp>
      <p:sp>
        <p:nvSpPr>
          <p:cNvPr id="4" name="Slide Number Placeholder 22"/>
          <p:cNvSpPr>
            <a:spLocks noGrp="1"/>
          </p:cNvSpPr>
          <p:nvPr>
            <p:ph type="sldNum" sz="quarter" idx="12"/>
          </p:nvPr>
        </p:nvSpPr>
        <p:spPr/>
        <p:txBody>
          <a:bodyPr/>
          <a:lstStyle>
            <a:lvl1pPr>
              <a:defRPr/>
            </a:lvl1pPr>
          </a:lstStyle>
          <a:p>
            <a:pPr>
              <a:defRPr/>
            </a:pPr>
            <a:fld id="{D255E102-B076-42C2-9222-368CBD909F0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5" name="Rectangle 7"/>
          <p:cNvSpPr/>
          <p:nvPr/>
        </p:nvSpPr>
        <p:spPr>
          <a:xfrm>
            <a:off x="5057775" y="1057275"/>
            <a:ext cx="3748088"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4963136" y="304800"/>
            <a:ext cx="3931920" cy="762000"/>
          </a:xfrm>
        </p:spPr>
        <p:txBody>
          <a:bodyPr/>
          <a:lstStyle>
            <a:lvl1pPr marL="0" algn="r">
              <a:buNone/>
              <a:defRPr sz="2000" b="1"/>
            </a:lvl1pPr>
            <a:extLst/>
          </a:lstStyle>
          <a:p>
            <a:r>
              <a:rPr lang="en-US" smtClean="0"/>
              <a:t>Click to edit Master title style</a:t>
            </a:r>
            <a:endParaRPr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8"/>
          <p:cNvSpPr>
            <a:spLocks noGrp="1"/>
          </p:cNvSpPr>
          <p:nvPr>
            <p:ph type="dt" sz="half" idx="10"/>
          </p:nvPr>
        </p:nvSpPr>
        <p:spPr>
          <a:xfrm>
            <a:off x="5562600" y="6513513"/>
            <a:ext cx="3001963" cy="274637"/>
          </a:xfrm>
        </p:spPr>
        <p:txBody>
          <a:bodyPr vert="horz" rtlCol="0"/>
          <a:lstStyle>
            <a:lvl1pPr>
              <a:defRPr/>
            </a:lvl1pPr>
            <a:extLst/>
          </a:lstStyle>
          <a:p>
            <a:pPr>
              <a:defRPr/>
            </a:pPr>
            <a:fld id="{EA8A54DD-A856-4C71-8DD7-C45C9FD9C1D0}" type="datetimeFigureOut">
              <a:rPr lang="en-US"/>
              <a:pPr>
                <a:defRPr/>
              </a:pPr>
              <a:t>8/31/2011</a:t>
            </a:fld>
            <a:endParaRPr lang="en-US"/>
          </a:p>
        </p:txBody>
      </p:sp>
      <p:sp>
        <p:nvSpPr>
          <p:cNvPr id="7" name="Slide Number Placeholder 9"/>
          <p:cNvSpPr>
            <a:spLocks noGrp="1"/>
          </p:cNvSpPr>
          <p:nvPr>
            <p:ph type="sldNum" sz="quarter" idx="11"/>
          </p:nvPr>
        </p:nvSpPr>
        <p:spPr>
          <a:xfrm>
            <a:off x="8639175" y="6513513"/>
            <a:ext cx="463550" cy="274637"/>
          </a:xfrm>
        </p:spPr>
        <p:txBody>
          <a:bodyPr vert="horz" rtlCol="0"/>
          <a:lstStyle>
            <a:lvl1pPr>
              <a:defRPr smtClean="0">
                <a:solidFill>
                  <a:schemeClr val="tx2">
                    <a:shade val="90000"/>
                  </a:schemeClr>
                </a:solidFill>
              </a:defRPr>
            </a:lvl1pPr>
            <a:extLst/>
          </a:lstStyle>
          <a:p>
            <a:pPr>
              <a:defRPr/>
            </a:pPr>
            <a:fld id="{FE13D00F-0A86-4B7B-BC27-519EFCF0F308}" type="slidenum">
              <a:rPr lang="en-US"/>
              <a:pPr>
                <a:defRPr/>
              </a:pPr>
              <a:t>‹#›</a:t>
            </a:fld>
            <a:endParaRPr lang="en-US"/>
          </a:p>
        </p:txBody>
      </p:sp>
      <p:sp>
        <p:nvSpPr>
          <p:cNvPr id="8" name="Footer Placeholder 10"/>
          <p:cNvSpPr>
            <a:spLocks noGrp="1"/>
          </p:cNvSpPr>
          <p:nvPr>
            <p:ph type="ftr" sz="quarter" idx="12"/>
          </p:nvPr>
        </p:nvSpPr>
        <p:spPr>
          <a:xfrm>
            <a:off x="1600200" y="6513513"/>
            <a:ext cx="3906838" cy="274637"/>
          </a:xfrm>
        </p:spPr>
        <p:txBody>
          <a:bodyPr vert="horz" rtlCol="0"/>
          <a:lstStyle>
            <a:lvl1pPr>
              <a:defRPr/>
            </a:lvl1pPr>
            <a:extLst/>
          </a:lstStyle>
          <a:p>
            <a:pPr>
              <a:defRPr/>
            </a:pPr>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lstStyle>
            <a:lvl1pPr marL="0" algn="r">
              <a:buNone/>
              <a:defRPr sz="2000" b="1"/>
            </a:lvl1pPr>
            <a:extLst/>
          </a:lstStyle>
          <a:p>
            <a:r>
              <a:rPr lang="en-US" smtClean="0"/>
              <a:t>Click to edit Master title style</a:t>
            </a:r>
            <a:endParaRPr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extLst/>
          </a:lstStyle>
          <a:p>
            <a:pPr lvl="0"/>
            <a:r>
              <a:rPr lang="en-US" noProof="0" smtClean="0"/>
              <a:t>Click icon to add picture</a:t>
            </a:r>
            <a:endParaRPr lang="en-US" noProof="0" dirty="0"/>
          </a:p>
        </p:txBody>
      </p:sp>
      <p:sp>
        <p:nvSpPr>
          <p:cNvPr id="5" name="Date Placeholder 7"/>
          <p:cNvSpPr>
            <a:spLocks noGrp="1"/>
          </p:cNvSpPr>
          <p:nvPr>
            <p:ph type="dt" sz="half" idx="10"/>
          </p:nvPr>
        </p:nvSpPr>
        <p:spPr>
          <a:xfrm>
            <a:off x="5562600" y="6508750"/>
            <a:ext cx="3001963" cy="274638"/>
          </a:xfrm>
        </p:spPr>
        <p:txBody>
          <a:bodyPr vert="horz" rtlCol="0"/>
          <a:lstStyle>
            <a:lvl1pPr>
              <a:defRPr/>
            </a:lvl1pPr>
            <a:extLst/>
          </a:lstStyle>
          <a:p>
            <a:pPr>
              <a:defRPr/>
            </a:pPr>
            <a:fld id="{E4C471A3-78E0-4DF2-B70E-B70DCCE80493}" type="datetimeFigureOut">
              <a:rPr lang="en-US"/>
              <a:pPr>
                <a:defRPr/>
              </a:pPr>
              <a:t>8/31/2011</a:t>
            </a:fld>
            <a:endParaRPr lang="en-US"/>
          </a:p>
        </p:txBody>
      </p:sp>
      <p:sp>
        <p:nvSpPr>
          <p:cNvPr id="6" name="Slide Number Placeholder 8"/>
          <p:cNvSpPr>
            <a:spLocks noGrp="1"/>
          </p:cNvSpPr>
          <p:nvPr>
            <p:ph type="sldNum" sz="quarter" idx="11"/>
          </p:nvPr>
        </p:nvSpPr>
        <p:spPr>
          <a:xfrm>
            <a:off x="8639175" y="6508750"/>
            <a:ext cx="463550" cy="274638"/>
          </a:xfrm>
        </p:spPr>
        <p:txBody>
          <a:bodyPr vert="horz" rtlCol="0"/>
          <a:lstStyle>
            <a:lvl1pPr>
              <a:defRPr smtClean="0">
                <a:solidFill>
                  <a:schemeClr val="tx2">
                    <a:shade val="90000"/>
                  </a:schemeClr>
                </a:solidFill>
              </a:defRPr>
            </a:lvl1pPr>
            <a:extLst/>
          </a:lstStyle>
          <a:p>
            <a:pPr>
              <a:defRPr/>
            </a:pPr>
            <a:fld id="{F1D37C87-BCFD-47C8-B24C-D2412A390CBA}" type="slidenum">
              <a:rPr lang="en-US"/>
              <a:pPr>
                <a:defRPr/>
              </a:pPr>
              <a:t>‹#›</a:t>
            </a:fld>
            <a:endParaRPr lang="en-US"/>
          </a:p>
        </p:txBody>
      </p:sp>
      <p:sp>
        <p:nvSpPr>
          <p:cNvPr id="7" name="Footer Placeholder 9"/>
          <p:cNvSpPr>
            <a:spLocks noGrp="1"/>
          </p:cNvSpPr>
          <p:nvPr>
            <p:ph type="ftr" sz="quarter" idx="12"/>
          </p:nvPr>
        </p:nvSpPr>
        <p:spPr>
          <a:xfrm>
            <a:off x="1600200" y="6508750"/>
            <a:ext cx="3906838" cy="274638"/>
          </a:xfrm>
        </p:spPr>
        <p:txBody>
          <a:bodyPr vert="horz" rtlCol="0"/>
          <a:lstStyle>
            <a:lvl1pPr>
              <a:defRPr/>
            </a:lvl1pPr>
            <a:extLst/>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Footer Placeholder 2"/>
          <p:cNvSpPr>
            <a:spLocks noGrp="1"/>
          </p:cNvSpPr>
          <p:nvPr>
            <p:ph type="ftr" sz="quarter" idx="3"/>
          </p:nvPr>
        </p:nvSpPr>
        <p:spPr>
          <a:xfrm>
            <a:off x="1295400" y="6400800"/>
            <a:ext cx="4211638" cy="274638"/>
          </a:xfrm>
          <a:prstGeom prst="rect">
            <a:avLst/>
          </a:prstGeom>
        </p:spPr>
        <p:txBody>
          <a:bodyPr/>
          <a:lstStyle>
            <a:lvl1pPr algn="r" eaLnBrk="1" fontAlgn="auto" latinLnBrk="0" hangingPunct="1">
              <a:spcBef>
                <a:spcPts val="0"/>
              </a:spcBef>
              <a:spcAft>
                <a:spcPts val="0"/>
              </a:spcAft>
              <a:defRPr kumimoji="0" sz="1300">
                <a:solidFill>
                  <a:schemeClr val="bg2">
                    <a:tint val="60000"/>
                    <a:satMod val="155000"/>
                  </a:schemeClr>
                </a:solidFill>
                <a:latin typeface="+mn-lt"/>
              </a:defRPr>
            </a:lvl1pPr>
            <a:extLst/>
          </a:lstStyle>
          <a:p>
            <a:pPr>
              <a:defRPr/>
            </a:pPr>
            <a:endParaRPr lang="en-US"/>
          </a:p>
        </p:txBody>
      </p:sp>
      <p:sp>
        <p:nvSpPr>
          <p:cNvPr id="14" name="Date Placeholder 13"/>
          <p:cNvSpPr>
            <a:spLocks noGrp="1"/>
          </p:cNvSpPr>
          <p:nvPr>
            <p:ph type="dt" sz="half" idx="2"/>
          </p:nvPr>
        </p:nvSpPr>
        <p:spPr>
          <a:xfrm>
            <a:off x="5562600" y="6400800"/>
            <a:ext cx="3001963" cy="274638"/>
          </a:xfrm>
          <a:prstGeom prst="rect">
            <a:avLst/>
          </a:prstGeom>
        </p:spPr>
        <p:txBody>
          <a:bodyPr/>
          <a:lstStyle>
            <a:lvl1pPr algn="l" eaLnBrk="1" fontAlgn="auto" latinLnBrk="0" hangingPunct="1">
              <a:spcBef>
                <a:spcPts val="0"/>
              </a:spcBef>
              <a:spcAft>
                <a:spcPts val="0"/>
              </a:spcAft>
              <a:defRPr kumimoji="0" sz="1300" smtClean="0">
                <a:solidFill>
                  <a:schemeClr val="bg2">
                    <a:tint val="60000"/>
                    <a:satMod val="155000"/>
                  </a:schemeClr>
                </a:solidFill>
                <a:latin typeface="+mn-lt"/>
              </a:defRPr>
            </a:lvl1pPr>
            <a:extLst/>
          </a:lstStyle>
          <a:p>
            <a:pPr>
              <a:defRPr/>
            </a:pPr>
            <a:fld id="{5452450E-C1C9-4488-BD02-6D5FFCC74E81}" type="datetimeFigureOut">
              <a:rPr lang="en-US"/>
              <a:pPr>
                <a:defRPr/>
              </a:pPr>
              <a:t>8/31/2011</a:t>
            </a:fld>
            <a:endParaRPr lang="en-US"/>
          </a:p>
        </p:txBody>
      </p:sp>
      <p:sp>
        <p:nvSpPr>
          <p:cNvPr id="23" name="Slide Number Placeholder 22"/>
          <p:cNvSpPr>
            <a:spLocks noGrp="1"/>
          </p:cNvSpPr>
          <p:nvPr>
            <p:ph type="sldNum" sz="quarter" idx="4"/>
          </p:nvPr>
        </p:nvSpPr>
        <p:spPr>
          <a:xfrm>
            <a:off x="8639175" y="6515100"/>
            <a:ext cx="463550" cy="273050"/>
          </a:xfrm>
          <a:prstGeom prst="rect">
            <a:avLst/>
          </a:prstGeom>
        </p:spPr>
        <p:txBody>
          <a:bodyPr anchor="ctr"/>
          <a:lstStyle>
            <a:lvl1pPr algn="r" eaLnBrk="1" fontAlgn="auto" latinLnBrk="0" hangingPunct="1">
              <a:spcBef>
                <a:spcPts val="0"/>
              </a:spcBef>
              <a:spcAft>
                <a:spcPts val="0"/>
              </a:spcAft>
              <a:defRPr kumimoji="0" sz="1600" smtClean="0">
                <a:solidFill>
                  <a:schemeClr val="tx2">
                    <a:shade val="90000"/>
                  </a:schemeClr>
                </a:solidFill>
                <a:effectLst/>
                <a:latin typeface="+mn-lt"/>
              </a:defRPr>
            </a:lvl1pPr>
            <a:extLst/>
          </a:lstStyle>
          <a:p>
            <a:pPr>
              <a:defRPr/>
            </a:pPr>
            <a:fld id="{2E4FAF01-42C3-488C-9031-0621082C9DE8}" type="slidenum">
              <a:rPr lang="en-US"/>
              <a:pPr>
                <a:defRPr/>
              </a:pPr>
              <a:t>‹#›</a:t>
            </a:fld>
            <a:endParaRPr lang="en-US"/>
          </a:p>
        </p:txBody>
      </p:sp>
      <p:sp>
        <p:nvSpPr>
          <p:cNvPr id="22" name="Title Placeholder 21"/>
          <p:cNvSpPr>
            <a:spLocks noGrp="1"/>
          </p:cNvSpPr>
          <p:nvPr>
            <p:ph type="title"/>
          </p:nvPr>
        </p:nvSpPr>
        <p:spPr>
          <a:xfrm>
            <a:off x="457200" y="254000"/>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lang="en-US" smtClean="0"/>
              <a:t>Click to edit Master title style</a:t>
            </a:r>
            <a:endParaRPr lang="en-US"/>
          </a:p>
        </p:txBody>
      </p:sp>
      <p:sp>
        <p:nvSpPr>
          <p:cNvPr id="1033" name="Text Placeholder 12"/>
          <p:cNvSpPr>
            <a:spLocks noGrp="1"/>
          </p:cNvSpPr>
          <p:nvPr>
            <p:ph type="body" idx="1"/>
          </p:nvPr>
        </p:nvSpPr>
        <p:spPr bwMode="auto">
          <a:xfrm>
            <a:off x="457200" y="16462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1" tx1="lt1" bg2="dk2" tx2="lt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693" r:id="rId7"/>
    <p:sldLayoutId id="2147483702" r:id="rId8"/>
    <p:sldLayoutId id="2147483703" r:id="rId9"/>
    <p:sldLayoutId id="2147483694" r:id="rId10"/>
    <p:sldLayoutId id="2147483695" r:id="rId11"/>
  </p:sldLayoutIdLst>
  <p:txStyles>
    <p:titleStyle>
      <a:lvl1pPr marL="53975" algn="r" rtl="0" fontAlgn="base">
        <a:spcBef>
          <a:spcPct val="0"/>
        </a:spcBef>
        <a:spcAft>
          <a:spcPct val="0"/>
        </a:spcAft>
        <a:defRPr sz="4600" kern="1200">
          <a:solidFill>
            <a:srgbClr val="E7EACB"/>
          </a:solidFill>
          <a:effectLst>
            <a:outerShdw blurRad="38100" dist="25500" dir="5400000" algn="tl" rotWithShape="0">
              <a:srgbClr val="000000">
                <a:satMod val="180000"/>
                <a:alpha val="75000"/>
              </a:srgbClr>
            </a:outerShdw>
          </a:effectLst>
          <a:latin typeface="+mj-lt"/>
          <a:ea typeface="+mj-ea"/>
          <a:cs typeface="+mj-cs"/>
        </a:defRPr>
      </a:lvl1pPr>
      <a:lvl2pPr marL="53975" algn="r" rtl="0" fontAlgn="base">
        <a:spcBef>
          <a:spcPct val="0"/>
        </a:spcBef>
        <a:spcAft>
          <a:spcPct val="0"/>
        </a:spcAft>
        <a:defRPr sz="4600">
          <a:solidFill>
            <a:srgbClr val="E7EACB"/>
          </a:solidFill>
          <a:latin typeface="Rockwell" pitchFamily="18" charset="0"/>
        </a:defRPr>
      </a:lvl2pPr>
      <a:lvl3pPr marL="53975" algn="r" rtl="0" fontAlgn="base">
        <a:spcBef>
          <a:spcPct val="0"/>
        </a:spcBef>
        <a:spcAft>
          <a:spcPct val="0"/>
        </a:spcAft>
        <a:defRPr sz="4600">
          <a:solidFill>
            <a:srgbClr val="E7EACB"/>
          </a:solidFill>
          <a:latin typeface="Rockwell" pitchFamily="18" charset="0"/>
        </a:defRPr>
      </a:lvl3pPr>
      <a:lvl4pPr marL="53975" algn="r" rtl="0" fontAlgn="base">
        <a:spcBef>
          <a:spcPct val="0"/>
        </a:spcBef>
        <a:spcAft>
          <a:spcPct val="0"/>
        </a:spcAft>
        <a:defRPr sz="4600">
          <a:solidFill>
            <a:srgbClr val="E7EACB"/>
          </a:solidFill>
          <a:latin typeface="Rockwell" pitchFamily="18" charset="0"/>
        </a:defRPr>
      </a:lvl4pPr>
      <a:lvl5pPr marL="53975" algn="r" rtl="0" fontAlgn="base">
        <a:spcBef>
          <a:spcPct val="0"/>
        </a:spcBef>
        <a:spcAft>
          <a:spcPct val="0"/>
        </a:spcAft>
        <a:defRPr sz="4600">
          <a:solidFill>
            <a:srgbClr val="E7EACB"/>
          </a:solidFill>
          <a:latin typeface="Rockwell" pitchFamily="18" charset="0"/>
        </a:defRPr>
      </a:lvl5pPr>
      <a:lvl6pPr marL="511175" algn="r" rtl="0" fontAlgn="base">
        <a:spcBef>
          <a:spcPct val="0"/>
        </a:spcBef>
        <a:spcAft>
          <a:spcPct val="0"/>
        </a:spcAft>
        <a:defRPr sz="4600">
          <a:solidFill>
            <a:srgbClr val="E7EACB"/>
          </a:solidFill>
          <a:latin typeface="Rockwell" pitchFamily="18" charset="0"/>
        </a:defRPr>
      </a:lvl6pPr>
      <a:lvl7pPr marL="968375" algn="r" rtl="0" fontAlgn="base">
        <a:spcBef>
          <a:spcPct val="0"/>
        </a:spcBef>
        <a:spcAft>
          <a:spcPct val="0"/>
        </a:spcAft>
        <a:defRPr sz="4600">
          <a:solidFill>
            <a:srgbClr val="E7EACB"/>
          </a:solidFill>
          <a:latin typeface="Rockwell" pitchFamily="18" charset="0"/>
        </a:defRPr>
      </a:lvl7pPr>
      <a:lvl8pPr marL="1425575" algn="r" rtl="0" fontAlgn="base">
        <a:spcBef>
          <a:spcPct val="0"/>
        </a:spcBef>
        <a:spcAft>
          <a:spcPct val="0"/>
        </a:spcAft>
        <a:defRPr sz="4600">
          <a:solidFill>
            <a:srgbClr val="E7EACB"/>
          </a:solidFill>
          <a:latin typeface="Rockwell" pitchFamily="18" charset="0"/>
        </a:defRPr>
      </a:lvl8pPr>
      <a:lvl9pPr marL="1882775" algn="r" rtl="0" fontAlgn="base">
        <a:spcBef>
          <a:spcPct val="0"/>
        </a:spcBef>
        <a:spcAft>
          <a:spcPct val="0"/>
        </a:spcAft>
        <a:defRPr sz="4600">
          <a:solidFill>
            <a:srgbClr val="E7EACB"/>
          </a:solidFill>
          <a:latin typeface="Rockwell" pitchFamily="18" charset="0"/>
        </a:defRPr>
      </a:lvl9pPr>
      <a:extLst/>
    </p:titleStyle>
    <p:bodyStyle>
      <a:lvl1pPr marL="292100" indent="-292100" algn="l" rtl="0" fontAlgn="base">
        <a:spcBef>
          <a:spcPct val="0"/>
        </a:spcBef>
        <a:spcAft>
          <a:spcPct val="0"/>
        </a:spcAft>
        <a:buClr>
          <a:schemeClr val="accent1"/>
        </a:buClr>
        <a:buSzPct val="70000"/>
        <a:buFont typeface="Wingdings 2" pitchFamily="18" charset="2"/>
        <a:buChar char=""/>
        <a:defRPr sz="3200" kern="1200">
          <a:solidFill>
            <a:schemeClr val="tx1"/>
          </a:solidFill>
          <a:latin typeface="+mn-lt"/>
          <a:ea typeface="+mn-ea"/>
          <a:cs typeface="+mn-cs"/>
        </a:defRPr>
      </a:lvl1pPr>
      <a:lvl2pPr marL="639763" indent="-228600" algn="l" rtl="0" fontAlgn="base">
        <a:spcBef>
          <a:spcPts val="400"/>
        </a:spcBef>
        <a:spcAft>
          <a:spcPct val="0"/>
        </a:spcAft>
        <a:buClr>
          <a:schemeClr val="accent2"/>
        </a:buClr>
        <a:buSzPct val="90000"/>
        <a:buChar char="•"/>
        <a:defRPr sz="2600" kern="1200">
          <a:solidFill>
            <a:schemeClr val="tx1"/>
          </a:solidFill>
          <a:latin typeface="+mn-lt"/>
          <a:ea typeface="+mn-ea"/>
          <a:cs typeface="+mn-cs"/>
        </a:defRPr>
      </a:lvl2pPr>
      <a:lvl3pPr marL="822325" indent="-190500" algn="l" rtl="0" fontAlgn="base">
        <a:spcBef>
          <a:spcPts val="400"/>
        </a:spcBef>
        <a:spcAft>
          <a:spcPct val="0"/>
        </a:spcAft>
        <a:buClr>
          <a:srgbClr val="A8CDD7"/>
        </a:buClr>
        <a:buSzPct val="100000"/>
        <a:buFont typeface="Wingdings 2" pitchFamily="18" charset="2"/>
        <a:buChar char=""/>
        <a:defRPr sz="2300" kern="1200">
          <a:solidFill>
            <a:schemeClr val="tx1"/>
          </a:solidFill>
          <a:latin typeface="+mn-lt"/>
          <a:ea typeface="+mn-ea"/>
          <a:cs typeface="+mn-cs"/>
        </a:defRPr>
      </a:lvl3pPr>
      <a:lvl4pPr marL="1004888" indent="-182563" algn="l" rtl="0" fontAlgn="base">
        <a:spcBef>
          <a:spcPts val="400"/>
        </a:spcBef>
        <a:spcAft>
          <a:spcPct val="0"/>
        </a:spcAft>
        <a:buClr>
          <a:srgbClr val="A8CDD7"/>
        </a:buClr>
        <a:buSzPct val="100000"/>
        <a:buFont typeface="Wingdings 2" pitchFamily="18" charset="2"/>
        <a:buChar char=""/>
        <a:defRPr sz="2000" kern="1200">
          <a:solidFill>
            <a:schemeClr val="tx1"/>
          </a:solidFill>
          <a:latin typeface="+mn-lt"/>
          <a:ea typeface="+mn-ea"/>
          <a:cs typeface="+mn-cs"/>
        </a:defRPr>
      </a:lvl4pPr>
      <a:lvl5pPr marL="1187450" indent="-182563" algn="l" rtl="0" fontAlgn="base">
        <a:spcBef>
          <a:spcPts val="400"/>
        </a:spcBef>
        <a:spcAft>
          <a:spcPct val="0"/>
        </a:spcAft>
        <a:buClr>
          <a:srgbClr val="A8CDD7"/>
        </a:buClr>
        <a:buSzPct val="100000"/>
        <a:buFont typeface="Wingdings 2" pitchFamily="18" charset="2"/>
        <a:buChar char=""/>
        <a:defRPr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en-US" dirty="0" smtClean="0">
                <a:solidFill>
                  <a:schemeClr val="tx2">
                    <a:tint val="100000"/>
                    <a:shade val="90000"/>
                    <a:satMod val="250000"/>
                    <a:alpha val="100000"/>
                  </a:schemeClr>
                </a:solidFill>
              </a:rPr>
              <a:t>Week #1 Discussions &amp; Terms</a:t>
            </a:r>
            <a:endParaRPr lang="en-US" dirty="0">
              <a:solidFill>
                <a:schemeClr val="tx2">
                  <a:tint val="100000"/>
                  <a:shade val="90000"/>
                  <a:satMod val="250000"/>
                  <a:alpha val="100000"/>
                </a:schemeClr>
              </a:solidFill>
            </a:endParaRPr>
          </a:p>
        </p:txBody>
      </p:sp>
      <p:sp>
        <p:nvSpPr>
          <p:cNvPr id="13314" name="Subtitle 2"/>
          <p:cNvSpPr>
            <a:spLocks noGrp="1"/>
          </p:cNvSpPr>
          <p:nvPr>
            <p:ph type="subTitle" idx="1"/>
          </p:nvPr>
        </p:nvSpPr>
        <p:spPr>
          <a:xfrm>
            <a:off x="2133600" y="2819400"/>
            <a:ext cx="6559550" cy="1752600"/>
          </a:xfrm>
        </p:spPr>
        <p:txBody>
          <a:bodyPr/>
          <a:lstStyle/>
          <a:p>
            <a:pPr>
              <a:spcBef>
                <a:spcPct val="0"/>
              </a:spcBef>
            </a:pPr>
            <a:endParaRPr lang="en-US"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fontAlgn="auto">
              <a:spcAft>
                <a:spcPts val="0"/>
              </a:spcAft>
              <a:defRPr/>
            </a:pPr>
            <a:r>
              <a:rPr lang="en-US" dirty="0" smtClean="0">
                <a:solidFill>
                  <a:schemeClr val="tx2">
                    <a:tint val="100000"/>
                    <a:shade val="90000"/>
                    <a:satMod val="250000"/>
                    <a:alpha val="100000"/>
                  </a:schemeClr>
                </a:solidFill>
              </a:rPr>
              <a:t>Middle Ages</a:t>
            </a:r>
            <a:endParaRPr lang="en-US" dirty="0">
              <a:solidFill>
                <a:schemeClr val="tx2">
                  <a:tint val="100000"/>
                  <a:shade val="90000"/>
                  <a:satMod val="250000"/>
                  <a:alpha val="100000"/>
                </a:schemeClr>
              </a:solidFill>
            </a:endParaRPr>
          </a:p>
        </p:txBody>
      </p:sp>
      <p:sp>
        <p:nvSpPr>
          <p:cNvPr id="3" name="Content Placeholder 2"/>
          <p:cNvSpPr>
            <a:spLocks noGrp="1"/>
          </p:cNvSpPr>
          <p:nvPr>
            <p:ph idx="1"/>
          </p:nvPr>
        </p:nvSpPr>
        <p:spPr/>
        <p:txBody>
          <a:bodyPr/>
          <a:lstStyle/>
          <a:p>
            <a:r>
              <a:rPr lang="en-US" smtClean="0"/>
              <a:t>What do our disagreements over positive/negatives tell us about the Middle Ages?</a:t>
            </a:r>
          </a:p>
          <a:p>
            <a:pPr lvl="1"/>
            <a:r>
              <a:rPr lang="en-US" smtClean="0"/>
              <a:t>How might our differing POV’s impact the voice of historical facts?</a:t>
            </a:r>
          </a:p>
          <a:p>
            <a:r>
              <a:rPr lang="en-US" smtClean="0"/>
              <a:t>Who were the winners by the end of the Middle Ages?</a:t>
            </a:r>
          </a:p>
          <a:p>
            <a:pPr lvl="1"/>
            <a:r>
              <a:rPr lang="en-US" smtClean="0"/>
              <a:t>Losers?</a:t>
            </a:r>
          </a:p>
          <a:p>
            <a:pPr>
              <a:buFont typeface="Wingdings 2" pitchFamily="18" charset="2"/>
              <a:buNone/>
            </a:pPr>
            <a:endParaRPr lang="en-US" smtClean="0"/>
          </a:p>
          <a:p>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blinds(horizontal)">
                                      <p:cBhvr>
                                        <p:cTn id="1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fontAlgn="auto">
              <a:spcAft>
                <a:spcPts val="0"/>
              </a:spcAft>
              <a:defRPr/>
            </a:pPr>
            <a:r>
              <a:rPr lang="en-US" dirty="0" err="1" smtClean="0">
                <a:solidFill>
                  <a:schemeClr val="tx2">
                    <a:tint val="100000"/>
                    <a:shade val="90000"/>
                    <a:satMod val="250000"/>
                    <a:alpha val="100000"/>
                  </a:schemeClr>
                </a:solidFill>
              </a:rPr>
              <a:t>Unam</a:t>
            </a:r>
            <a:r>
              <a:rPr lang="en-US" dirty="0" smtClean="0">
                <a:solidFill>
                  <a:schemeClr val="tx2">
                    <a:tint val="100000"/>
                    <a:shade val="90000"/>
                    <a:satMod val="250000"/>
                    <a:alpha val="100000"/>
                  </a:schemeClr>
                </a:solidFill>
              </a:rPr>
              <a:t> Sanctum</a:t>
            </a:r>
            <a:endParaRPr lang="en-US" dirty="0">
              <a:solidFill>
                <a:schemeClr val="tx2">
                  <a:tint val="100000"/>
                  <a:shade val="90000"/>
                  <a:satMod val="250000"/>
                  <a:alpha val="100000"/>
                </a:schemeClr>
              </a:solidFill>
            </a:endParaRPr>
          </a:p>
        </p:txBody>
      </p:sp>
      <p:sp>
        <p:nvSpPr>
          <p:cNvPr id="15362" name="Content Placeholder 2"/>
          <p:cNvSpPr>
            <a:spLocks noGrp="1"/>
          </p:cNvSpPr>
          <p:nvPr>
            <p:ph idx="1"/>
          </p:nvPr>
        </p:nvSpPr>
        <p:spPr/>
        <p:txBody>
          <a:bodyPr/>
          <a:lstStyle/>
          <a:p>
            <a:r>
              <a:rPr lang="en-US" smtClean="0"/>
              <a:t>Use SOAPS to read this document</a:t>
            </a:r>
          </a:p>
          <a:p>
            <a:r>
              <a:rPr lang="en-US" smtClean="0"/>
              <a:t>What is the POV/bias?</a:t>
            </a:r>
          </a:p>
          <a:p>
            <a:r>
              <a:rPr lang="en-US" smtClean="0"/>
              <a:t>What does the nature of this bull tell us about secular/papal relations?</a:t>
            </a:r>
          </a:p>
          <a:p>
            <a:r>
              <a:rPr lang="en-US" smtClean="0"/>
              <a:t>If this fails: predict the ripple effect…</a:t>
            </a:r>
          </a:p>
          <a:p>
            <a:pPr>
              <a:buFont typeface="Wingdings 2" pitchFamily="18" charset="2"/>
              <a:buNone/>
            </a:pPr>
            <a:endParaRPr 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fontAlgn="auto">
              <a:spcAft>
                <a:spcPts val="0"/>
              </a:spcAft>
              <a:defRPr/>
            </a:pPr>
            <a:r>
              <a:rPr lang="en-US" dirty="0" smtClean="0">
                <a:solidFill>
                  <a:schemeClr val="tx2">
                    <a:tint val="100000"/>
                    <a:shade val="90000"/>
                    <a:satMod val="250000"/>
                    <a:alpha val="100000"/>
                  </a:schemeClr>
                </a:solidFill>
              </a:rPr>
              <a:t>5 Big Themes</a:t>
            </a:r>
            <a:endParaRPr lang="en-US" dirty="0">
              <a:solidFill>
                <a:schemeClr val="tx2">
                  <a:tint val="100000"/>
                  <a:shade val="90000"/>
                  <a:satMod val="250000"/>
                  <a:alpha val="100000"/>
                </a:schemeClr>
              </a:solidFill>
            </a:endParaRPr>
          </a:p>
        </p:txBody>
      </p:sp>
      <p:sp>
        <p:nvSpPr>
          <p:cNvPr id="16386" name="Content Placeholder 2"/>
          <p:cNvSpPr>
            <a:spLocks noGrp="1"/>
          </p:cNvSpPr>
          <p:nvPr>
            <p:ph idx="1"/>
          </p:nvPr>
        </p:nvSpPr>
        <p:spPr/>
        <p:txBody>
          <a:bodyPr/>
          <a:lstStyle/>
          <a:p>
            <a:r>
              <a:rPr lang="en-US" smtClean="0"/>
              <a:t>Create a detailed annotation for each category</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fontAlgn="auto">
              <a:spcAft>
                <a:spcPts val="0"/>
              </a:spcAft>
              <a:defRPr/>
            </a:pPr>
            <a:r>
              <a:rPr lang="en-US" dirty="0" smtClean="0">
                <a:solidFill>
                  <a:schemeClr val="tx2">
                    <a:tint val="100000"/>
                    <a:shade val="90000"/>
                    <a:satMod val="250000"/>
                    <a:alpha val="100000"/>
                  </a:schemeClr>
                </a:solidFill>
              </a:rPr>
              <a:t>TERMS</a:t>
            </a:r>
            <a:endParaRPr lang="en-US" dirty="0">
              <a:solidFill>
                <a:schemeClr val="tx2">
                  <a:tint val="100000"/>
                  <a:shade val="90000"/>
                  <a:satMod val="250000"/>
                  <a:alpha val="100000"/>
                </a:schemeClr>
              </a:solidFill>
            </a:endParaRPr>
          </a:p>
        </p:txBody>
      </p:sp>
      <p:sp>
        <p:nvSpPr>
          <p:cNvPr id="17410" name="Content Placeholder 2"/>
          <p:cNvSpPr>
            <a:spLocks noGrp="1"/>
          </p:cNvSpPr>
          <p:nvPr>
            <p:ph idx="1"/>
          </p:nvPr>
        </p:nvSpPr>
        <p:spPr/>
        <p:txBody>
          <a:bodyPr/>
          <a:lstStyle/>
          <a:p>
            <a:r>
              <a:rPr lang="en-US" smtClean="0"/>
              <a:t>Vocabulary on steroids… or with swag</a:t>
            </a:r>
          </a:p>
          <a:p>
            <a:r>
              <a:rPr lang="en-US" smtClean="0"/>
              <a:t>A good term will contain basic “5W” information; as well as, an explanation of significance.</a:t>
            </a:r>
          </a:p>
          <a:p>
            <a:r>
              <a:rPr lang="en-US" smtClean="0"/>
              <a:t>Resemble a mini paragraph on the topic</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fontAlgn="auto">
              <a:spcAft>
                <a:spcPts val="0"/>
              </a:spcAft>
              <a:defRPr/>
            </a:pPr>
            <a:r>
              <a:rPr lang="en-US" dirty="0" smtClean="0">
                <a:solidFill>
                  <a:schemeClr val="tx2">
                    <a:tint val="100000"/>
                    <a:shade val="90000"/>
                    <a:satMod val="250000"/>
                    <a:alpha val="100000"/>
                  </a:schemeClr>
                </a:solidFill>
              </a:rPr>
              <a:t>Example</a:t>
            </a:r>
            <a:endParaRPr lang="en-US" dirty="0">
              <a:solidFill>
                <a:schemeClr val="tx2">
                  <a:tint val="100000"/>
                  <a:shade val="90000"/>
                  <a:satMod val="250000"/>
                  <a:alpha val="100000"/>
                </a:schemeClr>
              </a:solidFill>
            </a:endParaRPr>
          </a:p>
        </p:txBody>
      </p:sp>
      <p:sp>
        <p:nvSpPr>
          <p:cNvPr id="3" name="Content Placeholder 2"/>
          <p:cNvSpPr>
            <a:spLocks noGrp="1"/>
          </p:cNvSpPr>
          <p:nvPr>
            <p:ph idx="1"/>
          </p:nvPr>
        </p:nvSpPr>
        <p:spPr/>
        <p:txBody>
          <a:bodyPr>
            <a:normAutofit/>
          </a:bodyPr>
          <a:lstStyle/>
          <a:p>
            <a:pPr>
              <a:lnSpc>
                <a:spcPct val="80000"/>
              </a:lnSpc>
            </a:pPr>
            <a:r>
              <a:rPr lang="en-US" sz="2700" smtClean="0"/>
              <a:t>EX: Catholic Pope, Boniface VIII, created the papal bull </a:t>
            </a:r>
            <a:r>
              <a:rPr lang="en-US" sz="2700" i="1" smtClean="0"/>
              <a:t>UNAM SANCTUM</a:t>
            </a:r>
            <a:r>
              <a:rPr lang="en-US" sz="2700" smtClean="0"/>
              <a:t> in 1302.  This document was designed to reestablish papal authority over secular powers and illustrate to the French King Philip the Fair that monarchs were not permitted to tax or remit taxation without consent of the Holy See.  This document’s failure is often considered the beginning of a significant decrease in papal power and a landmark in the formation of strong, centralized monarchial forms of government in Western Europe.</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30</TotalTime>
  <Words>179</Words>
  <Application>Microsoft Office PowerPoint</Application>
  <PresentationFormat>On-screen Show (4:3)</PresentationFormat>
  <Paragraphs>13</Paragraphs>
  <Slides>6</Slides>
  <Notes>0</Notes>
  <HiddenSlides>0</HiddenSlides>
  <MMClips>0</MMClips>
  <ScaleCrop>false</ScaleCrop>
  <HeadingPairs>
    <vt:vector size="6" baseType="variant">
      <vt:variant>
        <vt:lpstr>Fonts Used</vt:lpstr>
      </vt:variant>
      <vt:variant>
        <vt:i4>4</vt:i4>
      </vt:variant>
      <vt:variant>
        <vt:lpstr>Design Template</vt:lpstr>
      </vt:variant>
      <vt:variant>
        <vt:i4>9</vt:i4>
      </vt:variant>
      <vt:variant>
        <vt:lpstr>Slide Titles</vt:lpstr>
      </vt:variant>
      <vt:variant>
        <vt:i4>6</vt:i4>
      </vt:variant>
    </vt:vector>
  </HeadingPairs>
  <TitlesOfParts>
    <vt:vector size="19" baseType="lpstr">
      <vt:lpstr>Rockwell</vt:lpstr>
      <vt:lpstr>Arial</vt:lpstr>
      <vt:lpstr>Wingdings 2</vt:lpstr>
      <vt:lpstr>Calibri</vt:lpstr>
      <vt:lpstr>Foundry</vt:lpstr>
      <vt:lpstr>Foundry</vt:lpstr>
      <vt:lpstr>Foundry</vt:lpstr>
      <vt:lpstr>Foundry</vt:lpstr>
      <vt:lpstr>Foundry</vt:lpstr>
      <vt:lpstr>Foundry</vt:lpstr>
      <vt:lpstr>Foundry</vt:lpstr>
      <vt:lpstr>Foundry</vt:lpstr>
      <vt:lpstr>Foundry</vt:lpstr>
      <vt:lpstr>Slide 1</vt:lpstr>
      <vt:lpstr>Slide 2</vt:lpstr>
      <vt:lpstr>Slide 3</vt:lpstr>
      <vt:lpstr>Slide 4</vt:lpstr>
      <vt:lpstr>Slide 5</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 #1 Discussions &amp; Terms</dc:title>
  <dc:creator>Kuenzi</dc:creator>
  <cp:lastModifiedBy>School District</cp:lastModifiedBy>
  <cp:revision>4</cp:revision>
  <dcterms:created xsi:type="dcterms:W3CDTF">2010-09-03T02:42:37Z</dcterms:created>
  <dcterms:modified xsi:type="dcterms:W3CDTF">2011-08-31T22:33:45Z</dcterms:modified>
</cp:coreProperties>
</file>